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solidFill>
                  <a:srgbClr val="002060"/>
                </a:solidFill>
              </a:rPr>
              <a:t>PANDYA’S </a:t>
            </a:r>
            <a:r>
              <a:rPr lang="en-US" b="0" dirty="0" smtClean="0">
                <a:solidFill>
                  <a:srgbClr val="002060"/>
                </a:solidFill>
              </a:rPr>
              <a:t>SOCIETY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Records mentioned that they purchased the Rajsekarapuram village and settled there.</a:t>
            </a:r>
          </a:p>
          <a:p>
            <a:r>
              <a:rPr lang="en-US" dirty="0" smtClean="0"/>
              <a:t>There were various types of Nagarathars.</a:t>
            </a:r>
          </a:p>
          <a:p>
            <a:r>
              <a:rPr lang="en-US" dirty="0" smtClean="0"/>
              <a:t>They settled themselves in different parts of tamilnadu.</a:t>
            </a:r>
          </a:p>
          <a:p>
            <a:r>
              <a:rPr lang="en-US" dirty="0" smtClean="0"/>
              <a:t>Artisans like blacksmith, goldsmith, carpenter,coppersmith,sculptor also lived in the society.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valankai and idankai divisions which exists in the Chola period also prevailed in the pandayan kingdom.</a:t>
            </a:r>
          </a:p>
          <a:p>
            <a:r>
              <a:rPr lang="en-US" dirty="0" smtClean="0"/>
              <a:t>The rupture between the two divisions continued as in the chola period (for detail see the Chola history)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Right and left hand divisions</a:t>
            </a:r>
            <a:endParaRPr lang="en-US" i="1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i="1" dirty="0" smtClean="0"/>
              <a:t>POSITION OF THE BRAHMINS</a:t>
            </a:r>
          </a:p>
          <a:p>
            <a:endParaRPr lang="en-US" sz="2000" dirty="0" smtClean="0"/>
          </a:p>
          <a:p>
            <a:r>
              <a:rPr lang="en-US" sz="2800" dirty="0" smtClean="0"/>
              <a:t>social condition of the chola period continued exist in the pandya kingdom too. </a:t>
            </a:r>
          </a:p>
          <a:p>
            <a:r>
              <a:rPr lang="en-US" sz="2800" dirty="0" smtClean="0"/>
              <a:t>The pandyan ruler granted various privileges and concessions to the brahmins.</a:t>
            </a:r>
          </a:p>
          <a:p>
            <a:r>
              <a:rPr lang="en-US" sz="2800" dirty="0" smtClean="0"/>
              <a:t>They occupied an important place in the society. </a:t>
            </a:r>
          </a:p>
          <a:p>
            <a:r>
              <a:rPr lang="en-US" sz="2800" dirty="0" smtClean="0"/>
              <a:t>They settled in separate places.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SOCIAL CONDITION </a:t>
            </a:r>
            <a:endParaRPr lang="en-US" b="1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were know as caturvedimangalam and Agraharams.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Dalavoypuram</a:t>
            </a:r>
            <a:r>
              <a:rPr lang="en-US" dirty="0" smtClean="0"/>
              <a:t> and </a:t>
            </a:r>
            <a:r>
              <a:rPr lang="en-US" dirty="0" err="1" smtClean="0"/>
              <a:t>Velvikkudi</a:t>
            </a:r>
            <a:r>
              <a:rPr lang="en-US" dirty="0" smtClean="0"/>
              <a:t> copper plates mentioned the new colonies which were assigned to the brahmins.</a:t>
            </a:r>
          </a:p>
          <a:p>
            <a:r>
              <a:rPr lang="en-US" dirty="0" smtClean="0"/>
              <a:t>The ruler assigned lands to the bramahins mainly to promote them.</a:t>
            </a:r>
          </a:p>
          <a:p>
            <a:r>
              <a:rPr lang="en-US" dirty="0" smtClean="0"/>
              <a:t>The pandyan ruler Maravarman </a:t>
            </a:r>
            <a:r>
              <a:rPr lang="en-US" dirty="0" err="1" smtClean="0"/>
              <a:t>Kulasekharan</a:t>
            </a:r>
            <a:r>
              <a:rPr lang="en-US" dirty="0" smtClean="0"/>
              <a:t> I granted 138 village to Brahmins.</a:t>
            </a:r>
          </a:p>
          <a:p>
            <a:r>
              <a:rPr lang="en-US" dirty="0" smtClean="0"/>
              <a:t>It was called avaruvedacadurvedimangalam.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pandyan ruler parantaka viranarayana also granted a brahmadana land to the brahmin consisting of to villages namely thirumangalam and somacikurichi.</a:t>
            </a:r>
          </a:p>
          <a:p>
            <a:r>
              <a:rPr lang="en-US" dirty="0" smtClean="0"/>
              <a:t>In 1267 A.D jatavarman sundarapandya 1</a:t>
            </a:r>
            <a:r>
              <a:rPr lang="en-US" baseline="30000" dirty="0" smtClean="0"/>
              <a:t>st</a:t>
            </a:r>
            <a:r>
              <a:rPr lang="en-US" dirty="0" smtClean="0"/>
              <a:t> granted a cadurvelimangalaam to one hundred twenty one vedic brahmins.</a:t>
            </a:r>
          </a:p>
          <a:p>
            <a:r>
              <a:rPr lang="en-US" dirty="0" smtClean="0"/>
              <a:t>Again he have to hundred velis of land for cultivation.</a:t>
            </a:r>
          </a:p>
          <a:p>
            <a:r>
              <a:rPr lang="en-US" dirty="0" smtClean="0"/>
              <a:t>Like the rulers the queens also granted lands to the brahmins the lands donated by the pandyan queens were called avani mulududiayal cadurvedimangalam,kothandaraman cadurvedamangalam etc.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the brahmin occupied an imporend position during the region of the pandyas.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Farmers were the vellalas.</a:t>
            </a:r>
          </a:p>
          <a:p>
            <a:r>
              <a:rPr lang="en-US" dirty="0" smtClean="0"/>
              <a:t>The inscription mentioned them as sons of the soil.</a:t>
            </a:r>
          </a:p>
          <a:p>
            <a:r>
              <a:rPr lang="en-US" dirty="0" smtClean="0"/>
              <a:t>They had their own organization.</a:t>
            </a:r>
          </a:p>
          <a:p>
            <a:r>
              <a:rPr lang="en-US" dirty="0" smtClean="0"/>
              <a:t>It was called chitrameliperinnattar.</a:t>
            </a:r>
          </a:p>
          <a:p>
            <a:r>
              <a:rPr lang="en-US" dirty="0" smtClean="0"/>
              <a:t>Cultivation of the soil was their main occupation.</a:t>
            </a:r>
          </a:p>
          <a:p>
            <a:r>
              <a:rPr lang="en-US" dirty="0" smtClean="0"/>
              <a:t>Besides cultivation, they hold higher positions in the court as well as in the army.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Condition of the farmers</a:t>
            </a:r>
            <a:endParaRPr lang="en-US" i="1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earned the goodwill and sympathy of the pandyan rulers.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cowherds of this period did not hold any high position in the state.</a:t>
            </a:r>
          </a:p>
          <a:p>
            <a:r>
              <a:rPr lang="en-US" dirty="0" smtClean="0"/>
              <a:t>They had respect among the people.</a:t>
            </a:r>
          </a:p>
          <a:p>
            <a:r>
              <a:rPr lang="en-US" dirty="0" smtClean="0"/>
              <a:t>They were religious and cultured.</a:t>
            </a:r>
          </a:p>
          <a:p>
            <a:r>
              <a:rPr lang="en-US" dirty="0" smtClean="0"/>
              <a:t>They even maintained the endowments of the temple.</a:t>
            </a:r>
          </a:p>
          <a:p>
            <a:r>
              <a:rPr lang="en-US" dirty="0" smtClean="0"/>
              <a:t>They worshipped lard Krishna and balarama.</a:t>
            </a:r>
          </a:p>
          <a:p>
            <a:r>
              <a:rPr lang="en-US" dirty="0" smtClean="0"/>
              <a:t>Ayer women perfomed fasting during the month of margali.</a:t>
            </a:r>
          </a:p>
          <a:p>
            <a:r>
              <a:rPr lang="en-US" dirty="0" smtClean="0"/>
              <a:t>During this month they never took milk and ghee.</a:t>
            </a:r>
          </a:p>
          <a:p>
            <a:r>
              <a:rPr lang="en-US" dirty="0" smtClean="0"/>
              <a:t>They used to take bath early in the morning.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cowherds</a:t>
            </a:r>
            <a:endParaRPr lang="en-US" i="1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merchant community of this period was called chetiar or nagarathar.</a:t>
            </a:r>
          </a:p>
          <a:p>
            <a:r>
              <a:rPr lang="en-US" dirty="0" smtClean="0"/>
              <a:t>Their main profession was trade.</a:t>
            </a:r>
          </a:p>
          <a:p>
            <a:r>
              <a:rPr lang="en-US" dirty="0" smtClean="0"/>
              <a:t>They were involved in import and export.</a:t>
            </a:r>
          </a:p>
          <a:p>
            <a:r>
              <a:rPr lang="en-US" dirty="0" smtClean="0"/>
              <a:t>They had trade contacts in all directions.</a:t>
            </a:r>
          </a:p>
          <a:p>
            <a:r>
              <a:rPr lang="en-US" dirty="0" smtClean="0"/>
              <a:t>Hence,they were nanadesikar.</a:t>
            </a:r>
          </a:p>
          <a:p>
            <a:r>
              <a:rPr lang="en-US" dirty="0" smtClean="0"/>
              <a:t>They lived in groups in separate streets.</a:t>
            </a:r>
          </a:p>
          <a:p>
            <a:r>
              <a:rPr lang="en-US" dirty="0" smtClean="0"/>
              <a:t>These streets were called nanadesikar street or ainuruvar street.</a:t>
            </a:r>
          </a:p>
          <a:p>
            <a:r>
              <a:rPr lang="en-US" dirty="0" smtClean="0"/>
              <a:t>Sometimes they were settled in the whole of a village.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Nagarathar</a:t>
            </a:r>
            <a:endParaRPr lang="en-US" i="1" dirty="0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488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PANDYA’S SOCIETY </vt:lpstr>
      <vt:lpstr>SOCIAL CONDITION </vt:lpstr>
      <vt:lpstr>Slide 3</vt:lpstr>
      <vt:lpstr>Slide 4</vt:lpstr>
      <vt:lpstr>Slide 5</vt:lpstr>
      <vt:lpstr>Condition of the farmers</vt:lpstr>
      <vt:lpstr>Slide 7</vt:lpstr>
      <vt:lpstr>cowherds</vt:lpstr>
      <vt:lpstr>Nagarathar</vt:lpstr>
      <vt:lpstr>Slide 10</vt:lpstr>
      <vt:lpstr>Right and left hand divisions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AFTER PANDYA’S SOCIETY </dc:title>
  <dc:creator>NANDHA ASM</dc:creator>
  <cp:lastModifiedBy>HIS10</cp:lastModifiedBy>
  <cp:revision>23</cp:revision>
  <dcterms:created xsi:type="dcterms:W3CDTF">2006-08-16T00:00:00Z</dcterms:created>
  <dcterms:modified xsi:type="dcterms:W3CDTF">2018-07-24T05:59:51Z</dcterms:modified>
</cp:coreProperties>
</file>